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8" r:id="rId3"/>
    <p:sldId id="257" r:id="rId4"/>
    <p:sldId id="271" r:id="rId5"/>
    <p:sldId id="259" r:id="rId6"/>
    <p:sldId id="261" r:id="rId7"/>
    <p:sldId id="272" r:id="rId8"/>
    <p:sldId id="262" r:id="rId9"/>
    <p:sldId id="263" r:id="rId10"/>
    <p:sldId id="264" r:id="rId11"/>
    <p:sldId id="266" r:id="rId12"/>
    <p:sldId id="267" r:id="rId13"/>
    <p:sldId id="273" r:id="rId14"/>
    <p:sldId id="274" r:id="rId15"/>
    <p:sldId id="268" r:id="rId16"/>
    <p:sldId id="269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7F725A-DC7C-414E-B016-09D7B99BCF18}">
          <p14:sldIdLst>
            <p14:sldId id="279"/>
            <p14:sldId id="278"/>
            <p14:sldId id="257"/>
            <p14:sldId id="271"/>
            <p14:sldId id="259"/>
          </p14:sldIdLst>
        </p14:section>
        <p14:section name="Раздел без заголовка" id="{5CEA7742-D0BA-4A1D-9DB3-7CA3F83F04BD}">
          <p14:sldIdLst>
            <p14:sldId id="261"/>
            <p14:sldId id="272"/>
            <p14:sldId id="262"/>
            <p14:sldId id="263"/>
            <p14:sldId id="264"/>
            <p14:sldId id="266"/>
            <p14:sldId id="267"/>
            <p14:sldId id="273"/>
            <p14:sldId id="274"/>
            <p14:sldId id="268"/>
            <p14:sldId id="269"/>
            <p14:sldId id="275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6193EC-3B99-4DE0-944A-FAFDDBD58FB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AB5CB4-DFB9-494E-BFD1-D632E1D3F0D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/>
          <a:lstStyle/>
          <a:p>
            <a:r>
              <a:rPr lang="ru-RU" dirty="0" smtClean="0"/>
              <a:t>    Сахалин </a:t>
            </a:r>
            <a:r>
              <a:rPr lang="ru-RU" dirty="0"/>
              <a:t>– мой край родной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0162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D:\Мои документы\Pictures\36923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1456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wnloads_p2p\Share\Старая Оха\08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56176" y="254835"/>
            <a:ext cx="23762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1970 год Оха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оха\Фото Оха\ОХА 0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Татьяна\Desktop\оха\Фото Оха\ОХА 01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0"/>
            <a:ext cx="341987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Татьяна\Desktop\оха\Фото Оха\ОХА 16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068960"/>
            <a:ext cx="4355976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Татьяна\Desktop\оха\Фото Оха\00008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3492281"/>
            <a:ext cx="4896543" cy="3365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Татьяна\Desktop\оха\Фото Оха\DSC0030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0297" y="0"/>
            <a:ext cx="309588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29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оха\Фото Оха\ОХА 18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Мои документы\Pictures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ои документы\Pictures\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ocuments\Рисунки\север нифхи\istoriya_nivhov-0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0"/>
            <a:ext cx="4067944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Татьяна\Documents\Рисунки\север нифхи\278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5842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C:\Users\Татьяна\Documents\Рисунки\север нифхи\YP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261" y="0"/>
            <a:ext cx="2331269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Татьяна\Documents\Рисунки\север нифхи\86816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4211959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Татьяна\Documents\Рисунки\север нифхи\2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59" y="3789040"/>
            <a:ext cx="4899383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61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post-12150-1156507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9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Мои документы\Pictures\20100725191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untitled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Татьяна\Desktop\1c7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0"/>
            <a:ext cx="208823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Татьяна\Desktop\1661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0319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Татьяна\Desktop\3-medved-i-burundu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9649"/>
            <a:ext cx="4427984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885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sakhalin2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286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8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ьяна\Desktop\8932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-7"/>
            <a:ext cx="8352928" cy="68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\Pictures\aniva_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343" y="-42832"/>
            <a:ext cx="9287968" cy="69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0_news_9831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5004048" cy="321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атьяна\Desktop\оха\Книга\05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3227080"/>
            <a:ext cx="5652120" cy="363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Татьяна\Desktop\оха\Книга\08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27080"/>
            <a:ext cx="3419872" cy="3586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Татьяна\Desktop\оха\Книга\065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9527"/>
            <a:ext cx="4139952" cy="320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05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433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673" y="40297"/>
            <a:ext cx="4815587" cy="6817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Татьяна\Desktop\image0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1673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Мои документы\Pictures\1_e74feaaa52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32" y="4189681"/>
            <a:ext cx="4872583" cy="26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Мои документы\Pictures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оха\Фото Оха\ОХА 6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52527" y="208589"/>
            <a:ext cx="40679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ВЫШКА ЗОТОВА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оха\Книга\02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14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456</TotalTime>
  <Words>11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Сахалин – мой край родной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LISA</cp:lastModifiedBy>
  <cp:revision>29</cp:revision>
  <dcterms:created xsi:type="dcterms:W3CDTF">2013-04-02T04:14:57Z</dcterms:created>
  <dcterms:modified xsi:type="dcterms:W3CDTF">2017-09-11T22:56:13Z</dcterms:modified>
</cp:coreProperties>
</file>